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7" d="100"/>
          <a:sy n="77" d="100"/>
        </p:scale>
        <p:origin x="822" y="26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o 4">
            <a:extLst>
              <a:ext uri="{FF2B5EF4-FFF2-40B4-BE49-F238E27FC236}">
                <a16:creationId xmlns:a16="http://schemas.microsoft.com/office/drawing/2014/main" id="{FCBFFC37-2069-2159-C9FB-1FD78883CE5E}"/>
              </a:ext>
            </a:extLst>
          </p:cNvPr>
          <p:cNvGrpSpPr/>
          <p:nvPr/>
        </p:nvGrpSpPr>
        <p:grpSpPr>
          <a:xfrm>
            <a:off x="0" y="-349891"/>
            <a:ext cx="16256000" cy="9455791"/>
            <a:chOff x="0" y="-349891"/>
            <a:chExt cx="16256000" cy="9455791"/>
          </a:xfrm>
        </p:grpSpPr>
        <p:pic>
          <p:nvPicPr>
            <p:cNvPr id="2" name="Picture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38100"/>
              <a:ext cx="16256000" cy="9067800"/>
            </a:xfrm>
            <a:prstGeom prst="rect">
              <a:avLst/>
            </a:prstGeom>
          </p:spPr>
        </p:pic>
        <p:pic>
          <p:nvPicPr>
            <p:cNvPr id="4" name="Imagen 3">
              <a:extLst>
                <a:ext uri="{FF2B5EF4-FFF2-40B4-BE49-F238E27FC236}">
                  <a16:creationId xmlns:a16="http://schemas.microsoft.com/office/drawing/2014/main" id="{9C65A31D-7769-B3AE-7240-73F7F8FCFF6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b="6494"/>
            <a:stretch>
              <a:fillRect/>
            </a:stretch>
          </p:blipFill>
          <p:spPr>
            <a:xfrm>
              <a:off x="2032000" y="-349891"/>
              <a:ext cx="5638800" cy="895602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0</Words>
  <Application>Microsoft Office PowerPoint</Application>
  <PresentationFormat>Personalizado</PresentationFormat>
  <Paragraphs>0</Paragraphs>
  <Slides>15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HANS ALBERTO SCHUSTER RODRIGUEZ</cp:lastModifiedBy>
  <cp:revision>3</cp:revision>
  <dcterms:created xsi:type="dcterms:W3CDTF">2006-08-16T00:00:00Z</dcterms:created>
  <dcterms:modified xsi:type="dcterms:W3CDTF">2026-09-22T21:18:00Z</dcterms:modified>
</cp:coreProperties>
</file>